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9" r:id="rId3"/>
    <p:sldId id="260" r:id="rId4"/>
    <p:sldId id="261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6" r:id="rId15"/>
    <p:sldId id="277" r:id="rId16"/>
    <p:sldId id="284" r:id="rId17"/>
    <p:sldId id="285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570AE-EBE3-4670-AE30-225B16742219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7C9F7-8C5A-4548-BD98-639246830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240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F310-D6F8-4834-A254-DA1454A5F92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6434-5277-4EE4-B6C9-A3A278894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709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F310-D6F8-4834-A254-DA1454A5F92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6434-5277-4EE4-B6C9-A3A278894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636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F310-D6F8-4834-A254-DA1454A5F92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6434-5277-4EE4-B6C9-A3A278894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492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F310-D6F8-4834-A254-DA1454A5F92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6434-5277-4EE4-B6C9-A3A278894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161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F310-D6F8-4834-A254-DA1454A5F92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6434-5277-4EE4-B6C9-A3A278894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227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F310-D6F8-4834-A254-DA1454A5F92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6434-5277-4EE4-B6C9-A3A278894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36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F310-D6F8-4834-A254-DA1454A5F92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6434-5277-4EE4-B6C9-A3A278894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130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F310-D6F8-4834-A254-DA1454A5F92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6434-5277-4EE4-B6C9-A3A278894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471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F310-D6F8-4834-A254-DA1454A5F92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6434-5277-4EE4-B6C9-A3A278894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39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F310-D6F8-4834-A254-DA1454A5F92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6434-5277-4EE4-B6C9-A3A278894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365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F310-D6F8-4834-A254-DA1454A5F92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6434-5277-4EE4-B6C9-A3A278894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989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8F310-D6F8-4834-A254-DA1454A5F92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6434-5277-4EE4-B6C9-A3A278894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900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AD5F499-F6C6-48FA-99FA-D6D170F1D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2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F9C82E8-6D6D-46A7-9663-228F03332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6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ACE577-0F46-4671-B34C-6BE99EC34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2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6A35022-A244-438F-917C-72AC9A2F1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3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26C925A-1D62-4424-9244-609A6BF75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5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3D0B20E-455B-4579-A134-5D452534D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09F59AE-D877-48AB-8F3C-F38E07B8F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8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7892EA9-DDF5-4EF5-AB33-328D05F17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1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73045E9-09D0-49F4-BB70-F06B028AE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0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99FCC59-BC47-48A4-AA0D-1BC7FA5D5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1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4DDA82B-C97F-406C-9406-0BCBFEC9E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3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35C9367-0C43-4F3F-AB2E-D158A73B5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3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4CED882-E890-4179-886D-42ACF6D7C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6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39F75F6-FA55-4801-8DD5-ABACE3B9F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4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8236ABE-9FD3-4ED2-8EF9-3A1673553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D60D6C8-288C-43AC-B160-FC4AF070D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0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13C2898-B58E-46A1-9106-1C0776D44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4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2">
      <a:majorFont>
        <a:latin typeface="Montserrat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</TotalTime>
  <Words>0</Words>
  <Application>Microsoft Office PowerPoint</Application>
  <PresentationFormat>Экран (16:9)</PresentationFormat>
  <Paragraphs>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</dc:creator>
  <cp:lastModifiedBy>user</cp:lastModifiedBy>
  <cp:revision>18</cp:revision>
  <dcterms:created xsi:type="dcterms:W3CDTF">2020-12-08T19:58:17Z</dcterms:created>
  <dcterms:modified xsi:type="dcterms:W3CDTF">2021-02-04T12:01:17Z</dcterms:modified>
</cp:coreProperties>
</file>